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38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385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386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387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38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89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90" r:id="rId70"/>
    <p:sldId id="317" r:id="rId71"/>
    <p:sldId id="318" r:id="rId72"/>
    <p:sldId id="319" r:id="rId73"/>
    <p:sldId id="320" r:id="rId74"/>
    <p:sldId id="321" r:id="rId75"/>
    <p:sldId id="322" r:id="rId76"/>
    <p:sldId id="323" r:id="rId77"/>
    <p:sldId id="324" r:id="rId78"/>
    <p:sldId id="325" r:id="rId79"/>
    <p:sldId id="391" r:id="rId80"/>
    <p:sldId id="326" r:id="rId81"/>
    <p:sldId id="327" r:id="rId82"/>
    <p:sldId id="328" r:id="rId83"/>
    <p:sldId id="329" r:id="rId84"/>
    <p:sldId id="330" r:id="rId85"/>
    <p:sldId id="331" r:id="rId86"/>
    <p:sldId id="332" r:id="rId87"/>
    <p:sldId id="333" r:id="rId88"/>
    <p:sldId id="334" r:id="rId89"/>
    <p:sldId id="392" r:id="rId90"/>
    <p:sldId id="335" r:id="rId91"/>
    <p:sldId id="336" r:id="rId92"/>
    <p:sldId id="337" r:id="rId93"/>
    <p:sldId id="338" r:id="rId94"/>
    <p:sldId id="339" r:id="rId95"/>
    <p:sldId id="340" r:id="rId96"/>
    <p:sldId id="341" r:id="rId97"/>
    <p:sldId id="342" r:id="rId98"/>
    <p:sldId id="343" r:id="rId99"/>
    <p:sldId id="393" r:id="rId100"/>
    <p:sldId id="344" r:id="rId101"/>
    <p:sldId id="345" r:id="rId102"/>
    <p:sldId id="346" r:id="rId103"/>
    <p:sldId id="347" r:id="rId104"/>
    <p:sldId id="348" r:id="rId105"/>
    <p:sldId id="349" r:id="rId106"/>
    <p:sldId id="350" r:id="rId107"/>
    <p:sldId id="351" r:id="rId108"/>
    <p:sldId id="352" r:id="rId109"/>
    <p:sldId id="394" r:id="rId110"/>
    <p:sldId id="353" r:id="rId111"/>
    <p:sldId id="354" r:id="rId112"/>
    <p:sldId id="355" r:id="rId113"/>
    <p:sldId id="356" r:id="rId114"/>
    <p:sldId id="357" r:id="rId115"/>
    <p:sldId id="358" r:id="rId116"/>
    <p:sldId id="359" r:id="rId117"/>
    <p:sldId id="360" r:id="rId118"/>
    <p:sldId id="361" r:id="rId119"/>
    <p:sldId id="395" r:id="rId120"/>
    <p:sldId id="362" r:id="rId121"/>
    <p:sldId id="363" r:id="rId122"/>
    <p:sldId id="364" r:id="rId123"/>
    <p:sldId id="365" r:id="rId124"/>
    <p:sldId id="366" r:id="rId125"/>
    <p:sldId id="367" r:id="rId126"/>
    <p:sldId id="369" r:id="rId127"/>
    <p:sldId id="370" r:id="rId128"/>
    <p:sldId id="371" r:id="rId129"/>
    <p:sldId id="396" r:id="rId130"/>
    <p:sldId id="372" r:id="rId131"/>
    <p:sldId id="368" r:id="rId132"/>
    <p:sldId id="374" r:id="rId133"/>
    <p:sldId id="373" r:id="rId134"/>
    <p:sldId id="375" r:id="rId135"/>
    <p:sldId id="376" r:id="rId136"/>
    <p:sldId id="377" r:id="rId137"/>
    <p:sldId id="378" r:id="rId138"/>
    <p:sldId id="379" r:id="rId139"/>
    <p:sldId id="380" r:id="rId140"/>
    <p:sldId id="397" r:id="rId14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0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74"/>
  </p:normalViewPr>
  <p:slideViewPr>
    <p:cSldViewPr snapToGrid="0">
      <p:cViewPr varScale="1">
        <p:scale>
          <a:sx n="119" d="100"/>
          <a:sy n="119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1BA20F-C3C7-48A3-7349-AC8D6108F8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901CE2-5ADC-F54B-A421-3E15A62EC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47BA747-3F9D-00C8-20ED-09D2FF552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194904A-162A-CFA2-625D-0F1FE143A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2EE07E-993C-68FB-03B6-32D9AE588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84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20164D-9A90-FD51-8B57-AC1E72782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2B65D5-3A69-B5D4-1B3A-6589E48FC5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F8F9FD-6FB8-63B3-997D-D0CF3184B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24098BD-E379-D550-2F1E-EF469B29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5BCD14C-9829-1702-9898-B4BF7F78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433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97014-3AAE-0AFB-841B-268385E01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1183AF-698B-3C4A-E166-1BAE9A3CD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980A69A-A41E-9716-F5AE-CBAA8000E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AC306A-0C3B-159A-E3AB-36B06B148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1AED48-9116-1F25-A952-33503E5F4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6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E3909-10EF-85F3-9D69-D873B0FE6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E72791-A031-676B-A3C3-A8795AA13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45F3C94-1815-77EE-B38C-D1163F85F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0958FD8-6B4E-F8EB-553C-E5A0733D2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E32D123-BDDF-C45B-67BB-85EC72FB2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40B3CE-D00C-17AA-259D-64573EE1E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711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B8652-7CB1-1768-D747-5820D0B51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68FC710-7CBD-87A7-60A2-57B1628FF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F13E974-1BEA-111B-CDF1-18FE1161F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E5095AA-B71C-5D5E-5FC8-EBB29FF53E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D823825-D369-8BCC-C0DC-3DC17FFE03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527FE43-20AA-D0EA-812F-7062B62E9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A3C7E9E-3C03-1DE3-5E65-CABE91318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87E8D05-B65C-C4E8-1FB6-54FE5B6C0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8564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6ECC3-CC50-9B38-4D40-585E653F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72000A5-162F-C4F0-0973-769493342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2FC319E-71C8-CE53-FA11-8DE877D30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A611142-D557-466A-D2D7-349A0747D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173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B9D3C91-4457-BEA3-24EC-436AE56E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89651C4-BB75-4B0B-8E94-C143A6A3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22CD789-2090-8A26-A145-31D15F8D0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9330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329668-C680-E64D-3DC5-A48D2284D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F66A5C-7050-CB03-286F-7549A5607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38B93E2-8C8A-CF45-6127-38944A24B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A1809E4-464C-30D2-3325-5D74B8C16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ADCC26A-CCD7-9C9A-64DE-03C232AF6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9E2D2DD-A77D-D3A9-E1BA-032557283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454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31418D-4653-577D-2858-FD08CFC0E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D6312E84-B3C0-B966-7611-520A99F73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7A9DB3C-EEE1-1840-0D6B-56FE46A23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620B3B5-AB3E-C276-8854-BCE7C5E11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4518FE0-F046-4359-2A6C-13F598034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71B3ED7-894C-F3E8-3EFA-4C5B557C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128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CB22E-6E1C-D2A7-192A-F437929B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83C5436-271D-82A6-A1DA-69EB4224B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830F2B-AA90-3DCA-7F6B-DA2D429D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B6A8C47-4C50-81C5-CE60-1FE07AAFD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8A528F5-6B42-A8DC-95D2-24525208C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86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1939FEF-9E1E-9896-D7D7-5634028DC0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993A8E1-428E-5ED1-9136-BFDEB94B95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2A14BC-467C-C883-0AD6-A9A90392F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27DA65-FD73-6007-1881-664E7A6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9EB76B-D3EF-B726-2CD7-9DFDEEC1B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608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379B7E1-B33F-9F45-5F4B-745AFDCA8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B24918C-5F6B-0672-5145-C782E4196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F37890-F712-1487-B553-7D8DCE162B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B5DD97-2A4C-495E-8D4C-66CA78CB63E2}" type="datetimeFigureOut">
              <a:rPr lang="nl-NL" smtClean="0"/>
              <a:t>30-07-2024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01C263D-CB8D-CEC0-1FAC-A9B005A65E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A10AA91-1313-08E7-F6A5-FF2103A16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67BCBB-0580-4CFA-A33B-4C15FE3BFD2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590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01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kleding, person, krant, buitenshuis&#10;&#10;Automatisch gegenereerde beschrijving">
            <a:extLst>
              <a:ext uri="{FF2B5EF4-FFF2-40B4-BE49-F238E27FC236}">
                <a16:creationId xmlns:a16="http://schemas.microsoft.com/office/drawing/2014/main" id="{C84C0178-FCEA-2C63-7F0E-EA5F2B8E98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726" y="0"/>
            <a:ext cx="79125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0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water, vaarweg&#10;&#10;Automatisch gegenereerde beschrijving">
            <a:extLst>
              <a:ext uri="{FF2B5EF4-FFF2-40B4-BE49-F238E27FC236}">
                <a16:creationId xmlns:a16="http://schemas.microsoft.com/office/drawing/2014/main" id="{7283BBA5-83FE-53A2-FA88-4D2464190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43" y="0"/>
            <a:ext cx="10373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4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ransport, buitenshuis, watervoertuig, voertuig&#10;&#10;Automatisch gegenereerde beschrijving">
            <a:extLst>
              <a:ext uri="{FF2B5EF4-FFF2-40B4-BE49-F238E27FC236}">
                <a16:creationId xmlns:a16="http://schemas.microsoft.com/office/drawing/2014/main" id="{5B005C32-9528-19A3-027B-60A1859E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44" y="0"/>
            <a:ext cx="11094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8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uitenshuis, bouw, fabriek&#10;&#10;Automatisch gegenereerde beschrijving">
            <a:extLst>
              <a:ext uri="{FF2B5EF4-FFF2-40B4-BE49-F238E27FC236}">
                <a16:creationId xmlns:a16="http://schemas.microsoft.com/office/drawing/2014/main" id="{AAF68CF2-F97F-1363-C1D8-052C03FA2D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59" y="0"/>
            <a:ext cx="106198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2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zwart-wit, hemel, gebouw&#10;&#10;Automatisch gegenereerde beschrijving">
            <a:extLst>
              <a:ext uri="{FF2B5EF4-FFF2-40B4-BE49-F238E27FC236}">
                <a16:creationId xmlns:a16="http://schemas.microsoft.com/office/drawing/2014/main" id="{B3F6AD58-4C9E-38CE-28FF-D7D4BA8226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398" y="0"/>
            <a:ext cx="7369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windmolen, hemel, buitenshuis, Molen&#10;&#10;Automatisch gegenereerde beschrijving">
            <a:extLst>
              <a:ext uri="{FF2B5EF4-FFF2-40B4-BE49-F238E27FC236}">
                <a16:creationId xmlns:a16="http://schemas.microsoft.com/office/drawing/2014/main" id="{79033708-1182-E862-7152-EA5D7D42E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-180474"/>
            <a:ext cx="5349240" cy="703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gebouw, raam, hemel&#10;&#10;Automatisch gegenereerde beschrijving">
            <a:extLst>
              <a:ext uri="{FF2B5EF4-FFF2-40B4-BE49-F238E27FC236}">
                <a16:creationId xmlns:a16="http://schemas.microsoft.com/office/drawing/2014/main" id="{E23655AD-170E-370D-EEDC-9FE65DD8A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4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persoon, buitenshuis, kleding, sport&#10;&#10;Automatisch gegenereerde beschrijving">
            <a:extLst>
              <a:ext uri="{FF2B5EF4-FFF2-40B4-BE49-F238E27FC236}">
                <a16:creationId xmlns:a16="http://schemas.microsoft.com/office/drawing/2014/main" id="{F2574189-701D-9393-071F-7E005C655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6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688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412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07BB7EA8-F1B2-2272-519C-3A540F57E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195" y="0"/>
            <a:ext cx="5071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ebouw, hemel, boom&#10;&#10;Automatisch gegenereerde beschrijving">
            <a:extLst>
              <a:ext uri="{FF2B5EF4-FFF2-40B4-BE49-F238E27FC236}">
                <a16:creationId xmlns:a16="http://schemas.microsoft.com/office/drawing/2014/main" id="{D01CC359-F817-02B0-9503-89A97CAF6B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toren, raam&#10;&#10;Automatisch gegenereerde beschrijving">
            <a:extLst>
              <a:ext uri="{FF2B5EF4-FFF2-40B4-BE49-F238E27FC236}">
                <a16:creationId xmlns:a16="http://schemas.microsoft.com/office/drawing/2014/main" id="{40048560-99D5-4866-F4FB-D1F07025A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12" y="309562"/>
            <a:ext cx="5591175" cy="62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gebouw, buitenshuis, verven, sneeuw&#10;&#10;Automatisch gegenereerde beschrijving">
            <a:extLst>
              <a:ext uri="{FF2B5EF4-FFF2-40B4-BE49-F238E27FC236}">
                <a16:creationId xmlns:a16="http://schemas.microsoft.com/office/drawing/2014/main" id="{36AA7F6D-0DBA-4C46-4C7A-2ADDFB0E9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2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51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hemel, buitenshuis, brug, gebouw&#10;&#10;Automatisch gegenereerde beschrijving">
            <a:extLst>
              <a:ext uri="{FF2B5EF4-FFF2-40B4-BE49-F238E27FC236}">
                <a16:creationId xmlns:a16="http://schemas.microsoft.com/office/drawing/2014/main" id="{D66B8228-D62A-3C5B-6663-1034D5B79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" b="791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winkel, wit&#10;&#10;Automatisch gegenereerde beschrijving">
            <a:extLst>
              <a:ext uri="{FF2B5EF4-FFF2-40B4-BE49-F238E27FC236}">
                <a16:creationId xmlns:a16="http://schemas.microsoft.com/office/drawing/2014/main" id="{A9EBE609-2A35-31EA-7BDA-AF3885B5D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uis, gebouw, grond&#10;&#10;Automatisch gegenereerde beschrijving">
            <a:extLst>
              <a:ext uri="{FF2B5EF4-FFF2-40B4-BE49-F238E27FC236}">
                <a16:creationId xmlns:a16="http://schemas.microsoft.com/office/drawing/2014/main" id="{F9B1FA79-C4BC-A22C-EDEB-62325176A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47" y="0"/>
            <a:ext cx="11200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5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kleding, voertuig, wiel&#10;&#10;Automatisch gegenereerde beschrijving">
            <a:extLst>
              <a:ext uri="{FF2B5EF4-FFF2-40B4-BE49-F238E27FC236}">
                <a16:creationId xmlns:a16="http://schemas.microsoft.com/office/drawing/2014/main" id="{9C842DF3-9C65-512E-1396-EEB91CC7B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" b="157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6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8813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gebouw, kerk, gebedsplaats&#10;&#10;Automatisch gegenereerde beschrijving">
            <a:extLst>
              <a:ext uri="{FF2B5EF4-FFF2-40B4-BE49-F238E27FC236}">
                <a16:creationId xmlns:a16="http://schemas.microsoft.com/office/drawing/2014/main" id="{3AFC9C74-F525-A3F2-908D-A5A5D7A7E5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8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83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oom, buitenshuis, windmolen, hemel&#10;&#10;Automatisch gegenereerde beschrijving">
            <a:extLst>
              <a:ext uri="{FF2B5EF4-FFF2-40B4-BE49-F238E27FC236}">
                <a16:creationId xmlns:a16="http://schemas.microsoft.com/office/drawing/2014/main" id="{C60A3315-811C-E168-696B-D24CE7E2A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16" y="0"/>
            <a:ext cx="10908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5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uitenshuis, windmolen&#10;&#10;Automatisch gegenereerde beschrijving">
            <a:extLst>
              <a:ext uri="{FF2B5EF4-FFF2-40B4-BE49-F238E27FC236}">
                <a16:creationId xmlns:a16="http://schemas.microsoft.com/office/drawing/2014/main" id="{AA13A5C7-3546-06EA-E149-339DCCB6E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293" y="0"/>
            <a:ext cx="4443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4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raam, buitenshuis, huis&#10;&#10;Automatisch gegenereerde beschrijving">
            <a:extLst>
              <a:ext uri="{FF2B5EF4-FFF2-40B4-BE49-F238E27FC236}">
                <a16:creationId xmlns:a16="http://schemas.microsoft.com/office/drawing/2014/main" id="{9C18E9F8-C8BE-3022-9717-F57D7BA1A8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92" y="0"/>
            <a:ext cx="10278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1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ebouw, hemel, boom&#10;&#10;Automatisch gegenereerde beschrijving">
            <a:extLst>
              <a:ext uri="{FF2B5EF4-FFF2-40B4-BE49-F238E27FC236}">
                <a16:creationId xmlns:a16="http://schemas.microsoft.com/office/drawing/2014/main" id="{7CBF2E24-D00E-E37E-0746-FDC86C8545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44" y="0"/>
            <a:ext cx="108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14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uis, gebouw, buitenshuis, hemel&#10;&#10;Automatisch gegenereerde beschrijving">
            <a:extLst>
              <a:ext uri="{FF2B5EF4-FFF2-40B4-BE49-F238E27FC236}">
                <a16:creationId xmlns:a16="http://schemas.microsoft.com/office/drawing/2014/main" id="{7BE0DA53-7B2C-A296-7066-0E8A056F1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0" y="0"/>
            <a:ext cx="10179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9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ras, plant, buitenshuis, boom&#10;&#10;Automatisch gegenereerde beschrijving">
            <a:extLst>
              <a:ext uri="{FF2B5EF4-FFF2-40B4-BE49-F238E27FC236}">
                <a16:creationId xmlns:a16="http://schemas.microsoft.com/office/drawing/2014/main" id="{C744F3E0-8690-E6D0-F99E-FBF1B8193F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84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gebouw, huis, buitenshuis, schets&#10;&#10;Automatisch gegenereerde beschrijving">
            <a:extLst>
              <a:ext uri="{FF2B5EF4-FFF2-40B4-BE49-F238E27FC236}">
                <a16:creationId xmlns:a16="http://schemas.microsoft.com/office/drawing/2014/main" id="{F9D3BB9C-9BB5-858D-9A28-BD28B53F7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7" b="26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2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Afbeelding 2" descr="Afbeelding met gebouw, buitenshuis, hemel, raam&#10;&#10;Automatisch gegenereerde beschrijving">
            <a:extLst>
              <a:ext uri="{FF2B5EF4-FFF2-40B4-BE49-F238E27FC236}">
                <a16:creationId xmlns:a16="http://schemas.microsoft.com/office/drawing/2014/main" id="{5C3923AA-ADD8-E0D6-F03B-2EF72A033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6" r="1" b="1"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0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258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zwart-wit, Fotopapier, water&#10;&#10;Automatisch gegenereerde beschrijving">
            <a:extLst>
              <a:ext uri="{FF2B5EF4-FFF2-40B4-BE49-F238E27FC236}">
                <a16:creationId xmlns:a16="http://schemas.microsoft.com/office/drawing/2014/main" id="{BF5A2D68-FBC9-A58D-FA05-649A59418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981" y="0"/>
            <a:ext cx="4872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71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huis, verven&#10;&#10;Automatisch gegenereerde beschrijving">
            <a:extLst>
              <a:ext uri="{FF2B5EF4-FFF2-40B4-BE49-F238E27FC236}">
                <a16:creationId xmlns:a16="http://schemas.microsoft.com/office/drawing/2014/main" id="{D198459A-D898-06EB-7589-AB2FC4504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62" y="357187"/>
            <a:ext cx="844867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6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Afbeelding 2" descr="Afbeelding met buitenshuis, boom, schets, huis&#10;&#10;Automatisch gegenereerde beschrijving">
            <a:extLst>
              <a:ext uri="{FF2B5EF4-FFF2-40B4-BE49-F238E27FC236}">
                <a16:creationId xmlns:a16="http://schemas.microsoft.com/office/drawing/2014/main" id="{373A0057-B35D-1EE1-7CEF-A1C8E4888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" r="1" b="1"/>
          <a:stretch/>
        </p:blipFill>
        <p:spPr>
          <a:xfrm>
            <a:off x="1882006" y="569843"/>
            <a:ext cx="8450714" cy="56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5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water, Luchtfotografie, buitenshuis, lucht&#10;&#10;Automatisch gegenereerde beschrijving">
            <a:extLst>
              <a:ext uri="{FF2B5EF4-FFF2-40B4-BE49-F238E27FC236}">
                <a16:creationId xmlns:a16="http://schemas.microsoft.com/office/drawing/2014/main" id="{1A7E6649-453B-4A6D-EC1D-2EF7B0FE66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25" y="0"/>
            <a:ext cx="100571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1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rug, gebouw, Vakwerkbrug, Liggerbrug&#10;&#10;Automatisch gegenereerde beschrijving">
            <a:extLst>
              <a:ext uri="{FF2B5EF4-FFF2-40B4-BE49-F238E27FC236}">
                <a16:creationId xmlns:a16="http://schemas.microsoft.com/office/drawing/2014/main" id="{CEF5F5A7-8A54-F74B-E60B-64E9B5567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5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wolk, voertuig, schip&#10;&#10;Automatisch gegenereerde beschrijving">
            <a:extLst>
              <a:ext uri="{FF2B5EF4-FFF2-40B4-BE49-F238E27FC236}">
                <a16:creationId xmlns:a16="http://schemas.microsoft.com/office/drawing/2014/main" id="{9D696FE6-9255-0AFB-525E-A788677B1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855" y="0"/>
            <a:ext cx="84102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5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Menselijk gezicht, portret, person, persoon&#10;&#10;Automatisch gegenereerde beschrijving">
            <a:extLst>
              <a:ext uri="{FF2B5EF4-FFF2-40B4-BE49-F238E27FC236}">
                <a16:creationId xmlns:a16="http://schemas.microsoft.com/office/drawing/2014/main" id="{D85BB250-C733-516E-C181-2A7E3FB9D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52" y="643466"/>
            <a:ext cx="4679696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9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kerk&#10;&#10;Automatisch gegenereerde beschrijving">
            <a:extLst>
              <a:ext uri="{FF2B5EF4-FFF2-40B4-BE49-F238E27FC236}">
                <a16:creationId xmlns:a16="http://schemas.microsoft.com/office/drawing/2014/main" id="{415D58F0-EE95-EA2C-C267-6B8E63C59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46" y="315683"/>
            <a:ext cx="3473187" cy="6226629"/>
          </a:xfrm>
          <a:prstGeom prst="rect">
            <a:avLst/>
          </a:prstGeom>
        </p:spPr>
      </p:pic>
      <p:pic>
        <p:nvPicPr>
          <p:cNvPr id="7" name="Afbeelding 6" descr="Afbeelding met gebouw, buitenshuis, begraafplaats&#10;&#10;Automatisch gegenereerde beschrijving">
            <a:extLst>
              <a:ext uri="{FF2B5EF4-FFF2-40B4-BE49-F238E27FC236}">
                <a16:creationId xmlns:a16="http://schemas.microsoft.com/office/drawing/2014/main" id="{FD3485B5-2398-B966-EC92-8F6D3B440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904" y="1481136"/>
            <a:ext cx="5200650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3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kleding, persoon, hemel&#10;&#10;Automatisch gegenereerde beschrijving">
            <a:extLst>
              <a:ext uri="{FF2B5EF4-FFF2-40B4-BE49-F238E27FC236}">
                <a16:creationId xmlns:a16="http://schemas.microsoft.com/office/drawing/2014/main" id="{5007E277-B023-B37D-E0AB-E27199A7A2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26" y="0"/>
            <a:ext cx="11236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55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34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raam, gebouw, sneeuw&#10;&#10;Automatisch gegenereerde beschrijving">
            <a:extLst>
              <a:ext uri="{FF2B5EF4-FFF2-40B4-BE49-F238E27FC236}">
                <a16:creationId xmlns:a16="http://schemas.microsoft.com/office/drawing/2014/main" id="{DFE67554-9102-0C70-1EB1-DD3058785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585" y="0"/>
            <a:ext cx="96068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61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merrie, hengst, Paardenuitrusting, hoofdstel&#10;&#10;Automatisch gegenereerde beschrijving">
            <a:extLst>
              <a:ext uri="{FF2B5EF4-FFF2-40B4-BE49-F238E27FC236}">
                <a16:creationId xmlns:a16="http://schemas.microsoft.com/office/drawing/2014/main" id="{B5C2691B-939D-88C9-5AD0-421BAD88E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0510" y="0"/>
            <a:ext cx="75909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ebouw, raam&#10;&#10;Automatisch gegenereerde beschrijving">
            <a:extLst>
              <a:ext uri="{FF2B5EF4-FFF2-40B4-BE49-F238E27FC236}">
                <a16:creationId xmlns:a16="http://schemas.microsoft.com/office/drawing/2014/main" id="{BB0C66AB-A6A7-441A-7BF3-2278BCA3B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" y="576262"/>
            <a:ext cx="10010775" cy="570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1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kleding, grond, buitenshuis&#10;&#10;Automatisch gegenereerde beschrijving">
            <a:extLst>
              <a:ext uri="{FF2B5EF4-FFF2-40B4-BE49-F238E27FC236}">
                <a16:creationId xmlns:a16="http://schemas.microsoft.com/office/drawing/2014/main" id="{8B78099D-2B68-B9E1-13FC-22198FE5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50" y="0"/>
            <a:ext cx="3771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3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ebouw, sneeuw&#10;&#10;Automatisch gegenereerde beschrijving">
            <a:extLst>
              <a:ext uri="{FF2B5EF4-FFF2-40B4-BE49-F238E27FC236}">
                <a16:creationId xmlns:a16="http://schemas.microsoft.com/office/drawing/2014/main" id="{3BD40A65-018C-2D30-B720-B055430CB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93" y="0"/>
            <a:ext cx="98840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76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ebouw, paard, grond&#10;&#10;Automatisch gegenereerde beschrijving">
            <a:extLst>
              <a:ext uri="{FF2B5EF4-FFF2-40B4-BE49-F238E27FC236}">
                <a16:creationId xmlns:a16="http://schemas.microsoft.com/office/drawing/2014/main" id="{E4E26F66-A14B-D9E5-1FA1-FA76983FA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270" y="0"/>
            <a:ext cx="6969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70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ebouw, huis, hemel&#10;&#10;Automatisch gegenereerde beschrijving">
            <a:extLst>
              <a:ext uri="{FF2B5EF4-FFF2-40B4-BE49-F238E27FC236}">
                <a16:creationId xmlns:a16="http://schemas.microsoft.com/office/drawing/2014/main" id="{92FC1546-9FEC-8D47-BD55-283A4A490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966" y="0"/>
            <a:ext cx="98280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35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Menselijk gezicht, portret, person, kleding&#10;&#10;Automatisch gegenereerde beschrijving">
            <a:extLst>
              <a:ext uri="{FF2B5EF4-FFF2-40B4-BE49-F238E27FC236}">
                <a16:creationId xmlns:a16="http://schemas.microsoft.com/office/drawing/2014/main" id="{0E67EEE6-E570-36E3-53C6-7B8752592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953" y="0"/>
            <a:ext cx="53220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5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DA048DC-AD8C-8AE8-90AE-E17946FB9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574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leding, verven, muur, fotolijst&#10;&#10;Automatisch gegenereerde beschrijving">
            <a:extLst>
              <a:ext uri="{FF2B5EF4-FFF2-40B4-BE49-F238E27FC236}">
                <a16:creationId xmlns:a16="http://schemas.microsoft.com/office/drawing/2014/main" id="{53EBD449-57EE-D1D8-0740-89DF4A5D4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99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7F89247-88A4-3B97-F39A-9EDF9A3FE4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8" y="0"/>
            <a:ext cx="88827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9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Menselijk gezicht, persoon, stropdas, kleding&#10;&#10;Automatisch gegenereerde beschrijving">
            <a:extLst>
              <a:ext uri="{FF2B5EF4-FFF2-40B4-BE49-F238E27FC236}">
                <a16:creationId xmlns:a16="http://schemas.microsoft.com/office/drawing/2014/main" id="{D02C8754-9824-30EB-E2ED-92F61F54D3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078" y="0"/>
            <a:ext cx="56078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94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enzinepomp, kleding, gebouw, buitenshuis&#10;&#10;Automatisch gegenereerde beschrijving">
            <a:extLst>
              <a:ext uri="{FF2B5EF4-FFF2-40B4-BE49-F238E27FC236}">
                <a16:creationId xmlns:a16="http://schemas.microsoft.com/office/drawing/2014/main" id="{0AD66F53-146C-4831-CC8B-0FE2D6286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917" y="0"/>
            <a:ext cx="73921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7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schip, vervuiling&#10;&#10;Automatisch gegenereerde beschrijving">
            <a:extLst>
              <a:ext uri="{FF2B5EF4-FFF2-40B4-BE49-F238E27FC236}">
                <a16:creationId xmlns:a16="http://schemas.microsoft.com/office/drawing/2014/main" id="{AF1859FE-9EC1-CEBD-C71A-4037C656D5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60" y="0"/>
            <a:ext cx="102146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78C615F-D2F7-6B10-3F3D-3BABC0988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8" b="1485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6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289F2658-C2D0-4B8D-CB72-6FCDFB629B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86" y="0"/>
            <a:ext cx="1150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41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uitenshuis, hemel, raam&#10;&#10;Automatisch gegenereerde beschrijving">
            <a:extLst>
              <a:ext uri="{FF2B5EF4-FFF2-40B4-BE49-F238E27FC236}">
                <a16:creationId xmlns:a16="http://schemas.microsoft.com/office/drawing/2014/main" id="{1779C09A-6401-01ED-AA76-4D898E0F0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5" y="0"/>
            <a:ext cx="103038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0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windmolen, weg&#10;&#10;Automatisch gegenereerde beschrijving">
            <a:extLst>
              <a:ext uri="{FF2B5EF4-FFF2-40B4-BE49-F238E27FC236}">
                <a16:creationId xmlns:a16="http://schemas.microsoft.com/office/drawing/2014/main" id="{2FA168C5-CA2F-E11D-5A7E-9A62C884A7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547" y="0"/>
            <a:ext cx="93629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05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7666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ras, boom, plant&#10;&#10;Automatisch gegenereerde beschrijving">
            <a:extLst>
              <a:ext uri="{FF2B5EF4-FFF2-40B4-BE49-F238E27FC236}">
                <a16:creationId xmlns:a16="http://schemas.microsoft.com/office/drawing/2014/main" id="{25F89348-3E9D-1718-82AA-4DA11F6F0D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712" y="0"/>
            <a:ext cx="4600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9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ebouw, weg&#10;&#10;Automatisch gegenereerde beschrijving">
            <a:extLst>
              <a:ext uri="{FF2B5EF4-FFF2-40B4-BE49-F238E27FC236}">
                <a16:creationId xmlns:a16="http://schemas.microsoft.com/office/drawing/2014/main" id="{B26D244D-BB94-1297-EBB4-0EAB1B0D2B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05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F36000F-5137-C606-AA2E-DCE0F4C07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5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ebouw, raam&#10;&#10;Automatisch gegenereerde beschrijving">
            <a:extLst>
              <a:ext uri="{FF2B5EF4-FFF2-40B4-BE49-F238E27FC236}">
                <a16:creationId xmlns:a16="http://schemas.microsoft.com/office/drawing/2014/main" id="{7F3F8FC8-F16C-7169-27C2-8DDC529FB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3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ras, hemel, boom&#10;&#10;Automatisch gegenereerde beschrijving">
            <a:extLst>
              <a:ext uri="{FF2B5EF4-FFF2-40B4-BE49-F238E27FC236}">
                <a16:creationId xmlns:a16="http://schemas.microsoft.com/office/drawing/2014/main" id="{73F206CC-BE3E-34D0-2353-BD8753E3D7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7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wolk, hemel, gebouw&#10;&#10;Automatisch gegenereerde beschrijving">
            <a:extLst>
              <a:ext uri="{FF2B5EF4-FFF2-40B4-BE49-F238E27FC236}">
                <a16:creationId xmlns:a16="http://schemas.microsoft.com/office/drawing/2014/main" id="{25734E31-C1C3-A687-E213-4AB7C23B3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4" y="0"/>
            <a:ext cx="102895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5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hemel, schets, boom&#10;&#10;Automatisch gegenereerde beschrijving">
            <a:extLst>
              <a:ext uri="{FF2B5EF4-FFF2-40B4-BE49-F238E27FC236}">
                <a16:creationId xmlns:a16="http://schemas.microsoft.com/office/drawing/2014/main" id="{6B72B034-D9DA-4CCC-3B87-846BB22E1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30" y="-103352"/>
            <a:ext cx="5181600" cy="700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4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ebouw, windmolen&#10;&#10;Automatisch gegenereerde beschrijving">
            <a:extLst>
              <a:ext uri="{FF2B5EF4-FFF2-40B4-BE49-F238E27FC236}">
                <a16:creationId xmlns:a16="http://schemas.microsoft.com/office/drawing/2014/main" id="{A344D43C-EC48-8716-1F4F-F4B10D753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06E56BB-C8E6-4F70-B8BF-921C4912D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297716"/>
            <a:ext cx="12192000" cy="64008"/>
          </a:xfrm>
          <a:prstGeom prst="rect">
            <a:avLst/>
          </a:prstGeom>
          <a:solidFill>
            <a:schemeClr val="tx2">
              <a:lumMod val="50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643316-AB20-4DD1-8578-B5D7F033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61952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42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gebouw, boom, huis&#10;&#10;Automatisch gegenereerde beschrijving">
            <a:extLst>
              <a:ext uri="{FF2B5EF4-FFF2-40B4-BE49-F238E27FC236}">
                <a16:creationId xmlns:a16="http://schemas.microsoft.com/office/drawing/2014/main" id="{7D1B9104-32A6-2010-31C2-0D35A508D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5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351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muur, gebouw, kerk, overdekt&#10;&#10;Automatisch gegenereerde beschrijving">
            <a:extLst>
              <a:ext uri="{FF2B5EF4-FFF2-40B4-BE49-F238E27FC236}">
                <a16:creationId xmlns:a16="http://schemas.microsoft.com/office/drawing/2014/main" id="{893C72CC-DF6D-A2EF-EC9B-E6D081566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780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kleding, gebouw, persoon&#10;&#10;Automatisch gegenereerde beschrijving">
            <a:extLst>
              <a:ext uri="{FF2B5EF4-FFF2-40B4-BE49-F238E27FC236}">
                <a16:creationId xmlns:a16="http://schemas.microsoft.com/office/drawing/2014/main" id="{5F72682B-387C-517D-4C1C-33C4FFC46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494" y="0"/>
            <a:ext cx="104270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3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ebouw, huis&#10;&#10;Automatisch gegenereerde beschrijving">
            <a:extLst>
              <a:ext uri="{FF2B5EF4-FFF2-40B4-BE49-F238E27FC236}">
                <a16:creationId xmlns:a16="http://schemas.microsoft.com/office/drawing/2014/main" id="{B47290EF-1CC8-9005-3F86-6DB66FC6E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23" y="0"/>
            <a:ext cx="10319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boom, huis, weg&#10;&#10;Automatisch gegenereerde beschrijving">
            <a:extLst>
              <a:ext uri="{FF2B5EF4-FFF2-40B4-BE49-F238E27FC236}">
                <a16:creationId xmlns:a16="http://schemas.microsoft.com/office/drawing/2014/main" id="{2DD28E7E-11B1-EA33-F47F-C7512BF12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89" y="0"/>
            <a:ext cx="10340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9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ebouw, gras, raam&#10;&#10;Automatisch gegenereerde beschrijving">
            <a:extLst>
              <a:ext uri="{FF2B5EF4-FFF2-40B4-BE49-F238E27FC236}">
                <a16:creationId xmlns:a16="http://schemas.microsoft.com/office/drawing/2014/main" id="{2C821CFA-FFBF-CEBB-0FE4-359E32A6DE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34" y="0"/>
            <a:ext cx="99491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0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Landvoertuig, tekst&#10;&#10;Automatisch gegenereerde beschrijving">
            <a:extLst>
              <a:ext uri="{FF2B5EF4-FFF2-40B4-BE49-F238E27FC236}">
                <a16:creationId xmlns:a16="http://schemas.microsoft.com/office/drawing/2014/main" id="{D1F128AD-2958-DBC3-551F-07E348EA0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685" y="0"/>
            <a:ext cx="9748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30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persoon, kleding, person, Bemanning&#10;&#10;Automatisch gegenereerde beschrijving">
            <a:extLst>
              <a:ext uri="{FF2B5EF4-FFF2-40B4-BE49-F238E27FC236}">
                <a16:creationId xmlns:a16="http://schemas.microsoft.com/office/drawing/2014/main" id="{974DBE83-8B22-C613-2A29-62CFA53465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0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hemel, weg, boom&#10;&#10;Automatisch gegenereerde beschrijving">
            <a:extLst>
              <a:ext uri="{FF2B5EF4-FFF2-40B4-BE49-F238E27FC236}">
                <a16:creationId xmlns:a16="http://schemas.microsoft.com/office/drawing/2014/main" id="{4B1857DA-0326-E7CB-0F4E-15E64289A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5" b="23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raam, gebouw&#10;&#10;Automatisch gegenereerde beschrijving">
            <a:extLst>
              <a:ext uri="{FF2B5EF4-FFF2-40B4-BE49-F238E27FC236}">
                <a16:creationId xmlns:a16="http://schemas.microsoft.com/office/drawing/2014/main" id="{1402D991-122D-7232-8945-719B4F66A0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91" y="0"/>
            <a:ext cx="102612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549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B24BECA-D94F-ED57-AC7C-8905859D5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00" y="0"/>
            <a:ext cx="10589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23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ras, grond&#10;&#10;Automatisch gegenereerde beschrijving">
            <a:extLst>
              <a:ext uri="{FF2B5EF4-FFF2-40B4-BE49-F238E27FC236}">
                <a16:creationId xmlns:a16="http://schemas.microsoft.com/office/drawing/2014/main" id="{22DEEB60-9563-7373-6B85-82D9301C80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8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huis, gebouw&#10;&#10;Automatisch gegenereerde beschrijving">
            <a:extLst>
              <a:ext uri="{FF2B5EF4-FFF2-40B4-BE49-F238E27FC236}">
                <a16:creationId xmlns:a16="http://schemas.microsoft.com/office/drawing/2014/main" id="{6383E630-2D35-E7E2-7618-16345438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487" y="404812"/>
            <a:ext cx="9725025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71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ras, huis, hemel&#10;&#10;Automatisch gegenereerde beschrijving">
            <a:extLst>
              <a:ext uri="{FF2B5EF4-FFF2-40B4-BE49-F238E27FC236}">
                <a16:creationId xmlns:a16="http://schemas.microsoft.com/office/drawing/2014/main" id="{F1EB976A-1F0E-A8B8-25E7-69CDC65959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45" y="0"/>
            <a:ext cx="10417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22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ras, boom, gebouw&#10;&#10;Automatisch gegenereerde beschrijving">
            <a:extLst>
              <a:ext uri="{FF2B5EF4-FFF2-40B4-BE49-F238E27FC236}">
                <a16:creationId xmlns:a16="http://schemas.microsoft.com/office/drawing/2014/main" id="{47F873B8-0465-1573-0493-3A246DDDC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39" y="0"/>
            <a:ext cx="10250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19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0FBC74C9-1D21-F6B6-1BDD-0417594F0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" b="484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320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gebouw, buitenshuis, kleding, persoon&#10;&#10;Automatisch gegenereerde beschrijving">
            <a:extLst>
              <a:ext uri="{FF2B5EF4-FFF2-40B4-BE49-F238E27FC236}">
                <a16:creationId xmlns:a16="http://schemas.microsoft.com/office/drawing/2014/main" id="{832094A4-AA55-816C-494C-CCBBE9ECC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48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Afbeelding 4" descr="Afbeelding met kleding, persoon, Menselijk gezicht, person&#10;&#10;Automatisch gegenereerde beschrijving">
            <a:extLst>
              <a:ext uri="{FF2B5EF4-FFF2-40B4-BE49-F238E27FC236}">
                <a16:creationId xmlns:a16="http://schemas.microsoft.com/office/drawing/2014/main" id="{D5A4CDC7-9931-71F5-7E4A-4A1DAE75B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085" y="0"/>
            <a:ext cx="7255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4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gebouw, benzinepomp, tekst&#10;&#10;Automatisch gegenereerde beschrijving">
            <a:extLst>
              <a:ext uri="{FF2B5EF4-FFF2-40B4-BE49-F238E27FC236}">
                <a16:creationId xmlns:a16="http://schemas.microsoft.com/office/drawing/2014/main" id="{B063EEEC-1B7F-70FB-4D20-E700081940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56" y="0"/>
            <a:ext cx="11250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27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09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uitenshuis, weg, Wegoppervlak&#10;&#10;Automatisch gegenereerde beschrijving">
            <a:extLst>
              <a:ext uri="{FF2B5EF4-FFF2-40B4-BE49-F238E27FC236}">
                <a16:creationId xmlns:a16="http://schemas.microsoft.com/office/drawing/2014/main" id="{1F1A290A-90D9-0677-A32E-AA807C286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58" y="0"/>
            <a:ext cx="112426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water, schip, hemel&#10;&#10;Automatisch gegenereerde beschrijving">
            <a:extLst>
              <a:ext uri="{FF2B5EF4-FFF2-40B4-BE49-F238E27FC236}">
                <a16:creationId xmlns:a16="http://schemas.microsoft.com/office/drawing/2014/main" id="{7144580B-12E5-6C5D-E872-228D7BBA6D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04" y="0"/>
            <a:ext cx="93341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9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hemel, boom, brug&#10;&#10;Automatisch gegenereerde beschrijving">
            <a:extLst>
              <a:ext uri="{FF2B5EF4-FFF2-40B4-BE49-F238E27FC236}">
                <a16:creationId xmlns:a16="http://schemas.microsoft.com/office/drawing/2014/main" id="{EB760F6A-6CCE-4934-B1F0-AC45F0E9B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3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4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rug, gebouw, buitenshuis&#10;&#10;Automatisch gegenereerde beschrijving">
            <a:extLst>
              <a:ext uri="{FF2B5EF4-FFF2-40B4-BE49-F238E27FC236}">
                <a16:creationId xmlns:a16="http://schemas.microsoft.com/office/drawing/2014/main" id="{0ADA941E-D985-9008-ABCF-BAEAA9C74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12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hemel, kanaal, vaarweg&#10;&#10;Automatisch gegenereerde beschrijving">
            <a:extLst>
              <a:ext uri="{FF2B5EF4-FFF2-40B4-BE49-F238E27FC236}">
                <a16:creationId xmlns:a16="http://schemas.microsoft.com/office/drawing/2014/main" id="{68BE6A3B-1436-3DDB-58EA-550725B86F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5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43DD6C3E-6B9A-F388-8A57-62828E90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uitenshuis, zwart-wit, gebouw, hemel&#10;&#10;Automatisch gegenereerde beschrijving">
            <a:extLst>
              <a:ext uri="{FF2B5EF4-FFF2-40B4-BE49-F238E27FC236}">
                <a16:creationId xmlns:a16="http://schemas.microsoft.com/office/drawing/2014/main" id="{F46DEADC-0BE9-AA4A-9161-3432A18B4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" r="1" b="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4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hemel, grond, zwart-wit&#10;&#10;Automatisch gegenereerde beschrijving">
            <a:extLst>
              <a:ext uri="{FF2B5EF4-FFF2-40B4-BE49-F238E27FC236}">
                <a16:creationId xmlns:a16="http://schemas.microsoft.com/office/drawing/2014/main" id="{DF349E8C-CFDC-DCCE-D910-D929EBBF6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" y="137160"/>
            <a:ext cx="9875520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975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gebouw, brug, hemel, buitenshuis&#10;&#10;Automatisch gegenereerde beschrijving">
            <a:extLst>
              <a:ext uri="{FF2B5EF4-FFF2-40B4-BE49-F238E27FC236}">
                <a16:creationId xmlns:a16="http://schemas.microsoft.com/office/drawing/2014/main" id="{02CE1FB5-86EC-ED2A-8840-168E3DA56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65" y="0"/>
            <a:ext cx="11723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20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8471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Geen fotobeschrijving beschikbaar.">
            <a:extLst>
              <a:ext uri="{FF2B5EF4-FFF2-40B4-BE49-F238E27FC236}">
                <a16:creationId xmlns:a16="http://schemas.microsoft.com/office/drawing/2014/main" id="{BB2DBD08-7943-2326-7B42-2BE5788D1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5" b="396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93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Kan een afbeelding zijn van 1 persoon en de tekst 'Joop Jas Roosteren'">
            <a:extLst>
              <a:ext uri="{FF2B5EF4-FFF2-40B4-BE49-F238E27FC236}">
                <a16:creationId xmlns:a16="http://schemas.microsoft.com/office/drawing/2014/main" id="{66119452-DE5B-1278-AA8E-96BAA9FD1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7" b="1983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19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een fotobeschrijving beschikbaar.">
            <a:extLst>
              <a:ext uri="{FF2B5EF4-FFF2-40B4-BE49-F238E27FC236}">
                <a16:creationId xmlns:a16="http://schemas.microsoft.com/office/drawing/2014/main" id="{FDD39B63-8282-AA9C-A68A-8438BC74C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507" y="0"/>
            <a:ext cx="929898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655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een fotobeschrijving beschikbaar.">
            <a:extLst>
              <a:ext uri="{FF2B5EF4-FFF2-40B4-BE49-F238E27FC236}">
                <a16:creationId xmlns:a16="http://schemas.microsoft.com/office/drawing/2014/main" id="{32274D90-29C4-112B-894F-BA33506E4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4" y="-687"/>
            <a:ext cx="9056008" cy="685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33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an een afbeelding zijn van 7 mensen">
            <a:extLst>
              <a:ext uri="{FF2B5EF4-FFF2-40B4-BE49-F238E27FC236}">
                <a16:creationId xmlns:a16="http://schemas.microsoft.com/office/drawing/2014/main" id="{C5398759-D27B-2356-3C0E-21D3F537B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74" y="0"/>
            <a:ext cx="109910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94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146" name="Picture 2" descr="Geen fotobeschrijving beschikbaar.">
            <a:extLst>
              <a:ext uri="{FF2B5EF4-FFF2-40B4-BE49-F238E27FC236}">
                <a16:creationId xmlns:a16="http://schemas.microsoft.com/office/drawing/2014/main" id="{7EE034C1-835E-E957-40A0-3616866C7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46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een fotobeschrijving beschikbaar.">
            <a:extLst>
              <a:ext uri="{FF2B5EF4-FFF2-40B4-BE49-F238E27FC236}">
                <a16:creationId xmlns:a16="http://schemas.microsoft.com/office/drawing/2014/main" id="{EAE9B17F-2267-14A9-C44E-FBE7DBFC5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0"/>
            <a:ext cx="99695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60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194" name="Picture 2" descr="Kan een zwart-witafbeelding zijn">
            <a:extLst>
              <a:ext uri="{FF2B5EF4-FFF2-40B4-BE49-F238E27FC236}">
                <a16:creationId xmlns:a16="http://schemas.microsoft.com/office/drawing/2014/main" id="{0506F0CF-F013-37E8-93F7-DC3B7E947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19" b="1615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33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218" name="Picture 2" descr="Geen fotobeschrijving beschikbaar.">
            <a:extLst>
              <a:ext uri="{FF2B5EF4-FFF2-40B4-BE49-F238E27FC236}">
                <a16:creationId xmlns:a16="http://schemas.microsoft.com/office/drawing/2014/main" id="{210614B6-1948-4953-F91C-E7E299A86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5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31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404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42" name="Picture 2" descr="Kan een afbeelding zijn van 8 mensen">
            <a:extLst>
              <a:ext uri="{FF2B5EF4-FFF2-40B4-BE49-F238E27FC236}">
                <a16:creationId xmlns:a16="http://schemas.microsoft.com/office/drawing/2014/main" id="{5D9A20C5-B6B2-1A70-F4D7-DC1150080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0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0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Rectangle 112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266" name="Picture 2" descr="Geen fotobeschrijving beschikbaar.">
            <a:extLst>
              <a:ext uri="{FF2B5EF4-FFF2-40B4-BE49-F238E27FC236}">
                <a16:creationId xmlns:a16="http://schemas.microsoft.com/office/drawing/2014/main" id="{E1F59A93-D468-5109-08D7-A719285F4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33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290" name="Picture 2" descr="Geen fotobeschrijving beschikbaar.">
            <a:extLst>
              <a:ext uri="{FF2B5EF4-FFF2-40B4-BE49-F238E27FC236}">
                <a16:creationId xmlns:a16="http://schemas.microsoft.com/office/drawing/2014/main" id="{00DE991A-747A-F0E6-2396-BECF3F0B8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00" b="9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26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[]">
            <a:extLst>
              <a:ext uri="{FF2B5EF4-FFF2-40B4-BE49-F238E27FC236}">
                <a16:creationId xmlns:a16="http://schemas.microsoft.com/office/drawing/2014/main" id="{B86FE0A1-D8CD-8B10-2554-08A586401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663" y="0"/>
            <a:ext cx="5145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9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DFBFC07A-342C-D4BF-1D18-CB081EB30C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0"/>
            <a:ext cx="1041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49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2F803ABB-48A0-A212-9F87-C2FE0B243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0"/>
            <a:ext cx="10580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4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E5CA3613-27F4-6824-717C-6702BE26D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757" y="238125"/>
            <a:ext cx="970737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811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een fotobeschrijving beschikbaar.">
            <a:extLst>
              <a:ext uri="{FF2B5EF4-FFF2-40B4-BE49-F238E27FC236}">
                <a16:creationId xmlns:a16="http://schemas.microsoft.com/office/drawing/2014/main" id="{07C42B1C-F4BA-7BC2-8E67-F64D67CC3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62519"/>
            <a:ext cx="8934450" cy="658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27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Geen fotobeschrijving beschikbaar.">
            <a:extLst>
              <a:ext uri="{FF2B5EF4-FFF2-40B4-BE49-F238E27FC236}">
                <a16:creationId xmlns:a16="http://schemas.microsoft.com/office/drawing/2014/main" id="{4FCF3EA1-4259-FC36-81F7-85FC66D4D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217483"/>
            <a:ext cx="8248650" cy="6482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88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680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Rectangle 1946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9458" name="Picture 2" descr="Geen fotobeschrijving beschikbaar.">
            <a:extLst>
              <a:ext uri="{FF2B5EF4-FFF2-40B4-BE49-F238E27FC236}">
                <a16:creationId xmlns:a16="http://schemas.microsoft.com/office/drawing/2014/main" id="{4DEDE27D-7E69-2F9E-B58B-66B574405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29" r="-1" b="259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5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een fotobeschrijving beschikbaar.">
            <a:extLst>
              <a:ext uri="{FF2B5EF4-FFF2-40B4-BE49-F238E27FC236}">
                <a16:creationId xmlns:a16="http://schemas.microsoft.com/office/drawing/2014/main" id="{8E36F785-E6DA-1FD3-493E-AEDF7476E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5569"/>
            <a:ext cx="8905875" cy="677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18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een fotobeschrijving beschikbaar.">
            <a:extLst>
              <a:ext uri="{FF2B5EF4-FFF2-40B4-BE49-F238E27FC236}">
                <a16:creationId xmlns:a16="http://schemas.microsoft.com/office/drawing/2014/main" id="{82063F58-0FFA-9A87-E925-8E521CB37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0"/>
            <a:ext cx="9078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61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Geen fotobeschrijving beschikbaar.">
            <a:extLst>
              <a:ext uri="{FF2B5EF4-FFF2-40B4-BE49-F238E27FC236}">
                <a16:creationId xmlns:a16="http://schemas.microsoft.com/office/drawing/2014/main" id="{F49C817F-95D4-A5EA-3B59-7799F552C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188" y="0"/>
            <a:ext cx="8682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37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een fotobeschrijving beschikbaar.">
            <a:extLst>
              <a:ext uri="{FF2B5EF4-FFF2-40B4-BE49-F238E27FC236}">
                <a16:creationId xmlns:a16="http://schemas.microsoft.com/office/drawing/2014/main" id="{98A2CCEE-7174-2848-A171-E5EF938AF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10248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Geen fotobeschrijving beschikbaar.">
            <a:extLst>
              <a:ext uri="{FF2B5EF4-FFF2-40B4-BE49-F238E27FC236}">
                <a16:creationId xmlns:a16="http://schemas.microsoft.com/office/drawing/2014/main" id="{78CE2F3A-F310-CC43-344E-A00D4B2C6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75" y="0"/>
            <a:ext cx="7535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65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een fotobeschrijving beschikbaar.">
            <a:extLst>
              <a:ext uri="{FF2B5EF4-FFF2-40B4-BE49-F238E27FC236}">
                <a16:creationId xmlns:a16="http://schemas.microsoft.com/office/drawing/2014/main" id="{4504920D-1DEC-5AF7-C9E9-253B2CBB2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895350"/>
            <a:ext cx="91440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50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een fotobeschrijving beschikbaar.">
            <a:extLst>
              <a:ext uri="{FF2B5EF4-FFF2-40B4-BE49-F238E27FC236}">
                <a16:creationId xmlns:a16="http://schemas.microsoft.com/office/drawing/2014/main" id="{D7FF6206-E73E-69B0-3A1E-A7DD46EC3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857250"/>
            <a:ext cx="79438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2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leding, persoon, buitenshuis, person&#10;&#10;Automatisch gegenereerde beschrijving">
            <a:extLst>
              <a:ext uri="{FF2B5EF4-FFF2-40B4-BE49-F238E27FC236}">
                <a16:creationId xmlns:a16="http://schemas.microsoft.com/office/drawing/2014/main" id="{2C169FBC-5CF4-ADE9-5E89-31F3B81CA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" y="6096"/>
            <a:ext cx="10728960" cy="684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2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4566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Geen fotobeschrijving beschikbaar.">
            <a:extLst>
              <a:ext uri="{FF2B5EF4-FFF2-40B4-BE49-F238E27FC236}">
                <a16:creationId xmlns:a16="http://schemas.microsoft.com/office/drawing/2014/main" id="{DE91B118-BA7D-C734-9845-965A78E93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58006"/>
            <a:ext cx="7962900" cy="666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56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Menselijk gezicht, persoon, kleding, portret&#10;&#10;Automatisch gegenereerde beschrijving">
            <a:extLst>
              <a:ext uri="{FF2B5EF4-FFF2-40B4-BE49-F238E27FC236}">
                <a16:creationId xmlns:a16="http://schemas.microsoft.com/office/drawing/2014/main" id="{29CA30B3-00DF-3262-E0BB-C150411145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525" y="191918"/>
            <a:ext cx="4607535" cy="65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1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7" name="Rectangle 3072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22" name="Picture 2" descr="Geen fotobeschrijving beschikbaar.">
            <a:extLst>
              <a:ext uri="{FF2B5EF4-FFF2-40B4-BE49-F238E27FC236}">
                <a16:creationId xmlns:a16="http://schemas.microsoft.com/office/drawing/2014/main" id="{F514FEEA-7BF7-AAEF-34D2-850DF9FEA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7" r="-1" b="2319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92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3" name="Rectangle 2970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9698" name="Picture 2" descr="Geen fotobeschrijving beschikbaar.">
            <a:extLst>
              <a:ext uri="{FF2B5EF4-FFF2-40B4-BE49-F238E27FC236}">
                <a16:creationId xmlns:a16="http://schemas.microsoft.com/office/drawing/2014/main" id="{2EF3EF83-253D-6358-FBA9-D6D0DD3D1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182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1" name="Rectangle 317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1746" name="Picture 2" descr="Geen fotobeschrijving beschikbaar.">
            <a:extLst>
              <a:ext uri="{FF2B5EF4-FFF2-40B4-BE49-F238E27FC236}">
                <a16:creationId xmlns:a16="http://schemas.microsoft.com/office/drawing/2014/main" id="{62CF6746-6481-EB3C-69EB-F4E4EC58A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18" r="-1" b="30782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4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Geen fotobeschrijving beschikbaar.">
            <a:extLst>
              <a:ext uri="{FF2B5EF4-FFF2-40B4-BE49-F238E27FC236}">
                <a16:creationId xmlns:a16="http://schemas.microsoft.com/office/drawing/2014/main" id="{441986FD-227C-06A2-C4DA-95DB86EC8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510" y="276225"/>
            <a:ext cx="8404639" cy="637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02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een fotobeschrijving beschikbaar.">
            <a:extLst>
              <a:ext uri="{FF2B5EF4-FFF2-40B4-BE49-F238E27FC236}">
                <a16:creationId xmlns:a16="http://schemas.microsoft.com/office/drawing/2014/main" id="{5AC18453-E408-B996-5AE3-05DD2FD0A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0"/>
            <a:ext cx="10555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8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Geen fotobeschrijving beschikbaar.">
            <a:extLst>
              <a:ext uri="{FF2B5EF4-FFF2-40B4-BE49-F238E27FC236}">
                <a16:creationId xmlns:a16="http://schemas.microsoft.com/office/drawing/2014/main" id="{3F6E60C9-AB60-0FFF-0EB7-0A258D2A9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0"/>
            <a:ext cx="46180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59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Geen fotobeschrijving beschikbaar.">
            <a:extLst>
              <a:ext uri="{FF2B5EF4-FFF2-40B4-BE49-F238E27FC236}">
                <a16:creationId xmlns:a16="http://schemas.microsoft.com/office/drawing/2014/main" id="{783BDD84-2C0E-81F3-F9E4-FD0704DC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0"/>
            <a:ext cx="8532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94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Geen fotobeschrijving beschikbaar.">
            <a:extLst>
              <a:ext uri="{FF2B5EF4-FFF2-40B4-BE49-F238E27FC236}">
                <a16:creationId xmlns:a16="http://schemas.microsoft.com/office/drawing/2014/main" id="{103E89AB-E13C-2017-245C-293ABB3FE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438150"/>
            <a:ext cx="941070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33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5F7BD9-D1CD-3791-B4FD-C237D5CCE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5656" y="4171278"/>
            <a:ext cx="7566513" cy="927966"/>
          </a:xfrm>
        </p:spPr>
        <p:txBody>
          <a:bodyPr anchor="b">
            <a:noAutofit/>
          </a:bodyPr>
          <a:lstStyle/>
          <a:p>
            <a:pPr algn="l"/>
            <a:r>
              <a:rPr lang="nl-NL" sz="3600" b="1" i="1" dirty="0">
                <a:latin typeface="Bookman Old Style" panose="02050604050505020204" pitchFamily="18" charset="0"/>
              </a:rPr>
              <a:t>Opbrengst 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Gluren bij de Buren Roosteren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naar Stichting Tristan</a:t>
            </a:r>
            <a:br>
              <a:rPr lang="nl-NL" sz="3600" b="1" i="1" dirty="0">
                <a:latin typeface="Bookman Old Style" panose="02050604050505020204" pitchFamily="18" charset="0"/>
              </a:rPr>
            </a:br>
            <a:br>
              <a:rPr lang="nl-NL" sz="3600" b="1" i="1" dirty="0">
                <a:latin typeface="Bookman Old Style" panose="02050604050505020204" pitchFamily="18" charset="0"/>
              </a:rPr>
            </a:br>
            <a:r>
              <a:rPr lang="nl-NL" sz="3600" b="1" i="1" dirty="0">
                <a:latin typeface="Bookman Old Style" panose="02050604050505020204" pitchFamily="18" charset="0"/>
              </a:rPr>
              <a:t>voor studie kinderen in Andes gebergte (Peru en Bolivia)</a:t>
            </a:r>
          </a:p>
        </p:txBody>
      </p:sp>
      <p:pic>
        <p:nvPicPr>
          <p:cNvPr id="5" name="Picture 4" descr="Een kat die achter de muur schuilt">
            <a:extLst>
              <a:ext uri="{FF2B5EF4-FFF2-40B4-BE49-F238E27FC236}">
                <a16:creationId xmlns:a16="http://schemas.microsoft.com/office/drawing/2014/main" id="{76D94A02-3829-2A09-378E-C086534D5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383" r="12199" b="-1"/>
          <a:stretch/>
        </p:blipFill>
        <p:spPr>
          <a:xfrm>
            <a:off x="189337" y="225259"/>
            <a:ext cx="3783752" cy="64074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457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375</Words>
  <Application>Microsoft Macintosh PowerPoint</Application>
  <PresentationFormat>Breedbeeld</PresentationFormat>
  <Paragraphs>15</Paragraphs>
  <Slides>140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140</vt:i4>
      </vt:variant>
    </vt:vector>
  </HeadingPairs>
  <TitlesOfParts>
    <vt:vector size="145" baseType="lpstr">
      <vt:lpstr>Aptos</vt:lpstr>
      <vt:lpstr>Aptos Display</vt:lpstr>
      <vt:lpstr>Arial</vt:lpstr>
      <vt:lpstr>Bookman Old Style</vt:lpstr>
      <vt:lpstr>Kantoorthema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Opbrengst   Gluren bij de Buren Roosteren naar Stichting Tristan  voor studie kinderen in Andes gebergte (Peru en Bolivia)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Noblesse</dc:creator>
  <cp:lastModifiedBy>Jos Cremers</cp:lastModifiedBy>
  <cp:revision>5</cp:revision>
  <dcterms:created xsi:type="dcterms:W3CDTF">2024-07-20T09:44:38Z</dcterms:created>
  <dcterms:modified xsi:type="dcterms:W3CDTF">2024-07-30T11:33:29Z</dcterms:modified>
</cp:coreProperties>
</file>